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9EA7-06E4-44FF-B4AC-22AFBFA6846D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F3A5-3B95-4411-8C23-4778DF7023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0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9EA7-06E4-44FF-B4AC-22AFBFA6846D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F3A5-3B95-4411-8C23-4778DF7023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1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9EA7-06E4-44FF-B4AC-22AFBFA6846D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F3A5-3B95-4411-8C23-4778DF7023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54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0" baseline="0">
                <a:solidFill>
                  <a:srgbClr val="0033A0"/>
                </a:solidFill>
                <a:latin typeface="Futura" pitchFamily="2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EXAMPLE TITLE TO BE </a:t>
            </a:r>
          </a:p>
          <a:p>
            <a:pPr lvl="0"/>
            <a:r>
              <a:rPr lang="en-US" dirty="0"/>
              <a:t>PLACED HERE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056" y="5875196"/>
            <a:ext cx="973888" cy="973888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121401" y="1681165"/>
            <a:ext cx="5360988" cy="3324225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42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9EA7-06E4-44FF-B4AC-22AFBFA6846D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F3A5-3B95-4411-8C23-4778DF7023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23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9EA7-06E4-44FF-B4AC-22AFBFA6846D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F3A5-3B95-4411-8C23-4778DF7023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84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9EA7-06E4-44FF-B4AC-22AFBFA6846D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F3A5-3B95-4411-8C23-4778DF7023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25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9EA7-06E4-44FF-B4AC-22AFBFA6846D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F3A5-3B95-4411-8C23-4778DF7023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3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9EA7-06E4-44FF-B4AC-22AFBFA6846D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F3A5-3B95-4411-8C23-4778DF7023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75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9EA7-06E4-44FF-B4AC-22AFBFA6846D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F3A5-3B95-4411-8C23-4778DF7023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15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9EA7-06E4-44FF-B4AC-22AFBFA6846D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F3A5-3B95-4411-8C23-4778DF7023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81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9EA7-06E4-44FF-B4AC-22AFBFA6846D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F3A5-3B95-4411-8C23-4778DF7023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24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B9EA7-06E4-44FF-B4AC-22AFBFA6846D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3F3A5-3B95-4411-8C23-4778DF7023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27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A39C81F4-4217-4E24-848C-4E19750388DD}"/>
              </a:ext>
            </a:extLst>
          </p:cNvPr>
          <p:cNvSpPr/>
          <p:nvPr/>
        </p:nvSpPr>
        <p:spPr>
          <a:xfrm>
            <a:off x="0" y="0"/>
            <a:ext cx="12192000" cy="6366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defTabSz="457200"/>
            <a:r>
              <a:rPr lang="en-US" dirty="0">
                <a:solidFill>
                  <a:prstClr val="white"/>
                </a:solidFill>
                <a:latin typeface="Calibri" panose="020F0502020204030204"/>
              </a:rPr>
              <a:t>Establishing and Entity vs. International PEO / EOR</a:t>
            </a:r>
          </a:p>
        </p:txBody>
      </p:sp>
      <p:pic>
        <p:nvPicPr>
          <p:cNvPr id="65" name="Picture 4" descr="Logo aboutus">
            <a:extLst>
              <a:ext uri="{FF2B5EF4-FFF2-40B4-BE49-F238E27FC236}">
                <a16:creationId xmlns:a16="http://schemas.microsoft.com/office/drawing/2014/main" id="{D27A44E0-F9D2-4C6E-8239-553E331D8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7654" y="222164"/>
            <a:ext cx="322026" cy="184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C0A537F-AC9C-424A-B2A9-CFC01B05F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9122" y="785092"/>
            <a:ext cx="4932218" cy="31047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3AF975-6FB5-45B0-BD58-1A7715B051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9122" y="4032916"/>
            <a:ext cx="4932218" cy="282508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A082A0E-DC46-45F1-A690-6845218D3117}"/>
              </a:ext>
            </a:extLst>
          </p:cNvPr>
          <p:cNvSpPr txBox="1"/>
          <p:nvPr/>
        </p:nvSpPr>
        <p:spPr>
          <a:xfrm>
            <a:off x="10298668" y="6644640"/>
            <a:ext cx="3693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8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</a:rPr>
              <a:t>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87F750-BA32-4F05-BB97-F60D8F0B94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45360" y="6241096"/>
            <a:ext cx="1079086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504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A39C81F4-4217-4E24-848C-4E19750388DD}"/>
              </a:ext>
            </a:extLst>
          </p:cNvPr>
          <p:cNvSpPr/>
          <p:nvPr/>
        </p:nvSpPr>
        <p:spPr>
          <a:xfrm>
            <a:off x="0" y="0"/>
            <a:ext cx="12192000" cy="6366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defTabSz="457200"/>
            <a:r>
              <a:rPr lang="en-US" dirty="0">
                <a:solidFill>
                  <a:prstClr val="white"/>
                </a:solidFill>
                <a:latin typeface="Calibri" panose="020F0502020204030204"/>
              </a:rPr>
              <a:t>Establishing and Entity vs. International PEO / EOR</a:t>
            </a:r>
          </a:p>
        </p:txBody>
      </p:sp>
      <p:pic>
        <p:nvPicPr>
          <p:cNvPr id="65" name="Picture 4" descr="Logo aboutus">
            <a:extLst>
              <a:ext uri="{FF2B5EF4-FFF2-40B4-BE49-F238E27FC236}">
                <a16:creationId xmlns:a16="http://schemas.microsoft.com/office/drawing/2014/main" id="{D27A44E0-F9D2-4C6E-8239-553E331D8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7654" y="222164"/>
            <a:ext cx="322026" cy="184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E10066C-FC59-493D-AFD4-890FD87112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3055" y="937984"/>
            <a:ext cx="4645891" cy="5781262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2836575B-20EC-4DE6-9CB1-14D08D9E9DFC}"/>
              </a:ext>
            </a:extLst>
          </p:cNvPr>
          <p:cNvSpPr txBox="1"/>
          <p:nvPr/>
        </p:nvSpPr>
        <p:spPr>
          <a:xfrm>
            <a:off x="10298668" y="6644640"/>
            <a:ext cx="3693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8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</a:rPr>
              <a:t>6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6BF9C2D-2CEC-4284-A25A-E3F209F0BA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45360" y="6241096"/>
            <a:ext cx="1079086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91725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9611</TotalTime>
  <Words>20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Futura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Javier Romeu</dc:creator>
  <cp:lastModifiedBy>Javier Romeu</cp:lastModifiedBy>
  <cp:revision>5</cp:revision>
  <dcterms:created xsi:type="dcterms:W3CDTF">2018-04-17T23:07:07Z</dcterms:created>
  <dcterms:modified xsi:type="dcterms:W3CDTF">2018-04-24T15:20:40Z</dcterms:modified>
</cp:coreProperties>
</file>